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64" r:id="rId9"/>
    <p:sldId id="266" r:id="rId10"/>
    <p:sldId id="267" r:id="rId11"/>
    <p:sldId id="269" r:id="rId12"/>
    <p:sldId id="274" r:id="rId13"/>
    <p:sldId id="272" r:id="rId14"/>
    <p:sldId id="271" r:id="rId15"/>
    <p:sldId id="280" r:id="rId16"/>
    <p:sldId id="281" r:id="rId17"/>
    <p:sldId id="282" r:id="rId18"/>
    <p:sldId id="284" r:id="rId19"/>
    <p:sldId id="296" r:id="rId20"/>
    <p:sldId id="297" r:id="rId21"/>
    <p:sldId id="298" r:id="rId22"/>
    <p:sldId id="300" r:id="rId23"/>
    <p:sldId id="288" r:id="rId24"/>
    <p:sldId id="289" r:id="rId25"/>
    <p:sldId id="291" r:id="rId26"/>
    <p:sldId id="301" r:id="rId27"/>
    <p:sldId id="292" r:id="rId28"/>
    <p:sldId id="290" r:id="rId29"/>
    <p:sldId id="293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C6D2C-A901-4E5B-8636-89B11F977275}" v="21" dt="2025-11-28T19:33:10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delSld modSld sldOrd">
      <pc:chgData name="Leonello Castro Cillis" userId="e91e590b2b0fb063" providerId="LiveId" clId="{701DADFD-E51C-4F03-8684-27D996400E9F}" dt="2025-12-09T17:46:26.508" v="2521" actId="20577"/>
      <pc:docMkLst>
        <pc:docMk/>
      </pc:docMkLst>
      <pc:sldChg chg="addSp modSp new mod setBg">
        <pc:chgData name="Leonello Castro Cillis" userId="e91e590b2b0fb063" providerId="LiveId" clId="{701DADFD-E51C-4F03-8684-27D996400E9F}" dt="2025-12-09T17:46:26.508" v="2521" actId="20577"/>
        <pc:sldMkLst>
          <pc:docMk/>
          <pc:sldMk cId="3994428823" sldId="256"/>
        </pc:sldMkLst>
        <pc:spChg chg="mod">
          <ac:chgData name="Leonello Castro Cillis" userId="e91e590b2b0fb063" providerId="LiveId" clId="{701DADFD-E51C-4F03-8684-27D996400E9F}" dt="2025-12-09T17:46:26.508" v="2521" actId="20577"/>
          <ac:spMkLst>
            <pc:docMk/>
            <pc:sldMk cId="3994428823" sldId="256"/>
            <ac:spMk id="2" creationId="{B82BF5E0-8E81-237A-36B2-1C42808C991C}"/>
          </ac:spMkLst>
        </pc:spChg>
        <pc:spChg chg="mod">
          <ac:chgData name="Leonello Castro Cillis" userId="e91e590b2b0fb063" providerId="LiveId" clId="{701DADFD-E51C-4F03-8684-27D996400E9F}" dt="2025-11-30T07:12:44.741" v="2357" actId="20577"/>
          <ac:spMkLst>
            <pc:docMk/>
            <pc:sldMk cId="3994428823" sldId="256"/>
            <ac:spMk id="3" creationId="{80D0E49E-C49A-A827-5F37-DAEFBDD25DFF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20" creationId="{4734BADF-9461-4621-B112-2D7BABEA7DD0}"/>
          </ac:spMkLst>
        </pc:spChg>
      </pc:sldChg>
      <pc:sldChg chg="addSp delSp modSp new mod setBg">
        <pc:chgData name="Leonello Castro Cillis" userId="e91e590b2b0fb063" providerId="LiveId" clId="{701DADFD-E51C-4F03-8684-27D996400E9F}" dt="2025-12-09T15:01:26.829" v="2493" actId="1076"/>
        <pc:sldMkLst>
          <pc:docMk/>
          <pc:sldMk cId="3260758860" sldId="257"/>
        </pc:sldMkLst>
        <pc:spChg chg="add mod">
          <ac:chgData name="Leonello Castro Cillis" userId="e91e590b2b0fb063" providerId="LiveId" clId="{701DADFD-E51C-4F03-8684-27D996400E9F}" dt="2025-12-09T15:01:26.829" v="2493" actId="1076"/>
          <ac:spMkLst>
            <pc:docMk/>
            <pc:sldMk cId="3260758860" sldId="257"/>
            <ac:spMk id="6" creationId="{C19B551A-61EA-FD3E-5E89-029AE4A0C787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8" creationId="{8C790BE2-4E4F-4AAF-81A2-4A6F4885EBE6}"/>
          </ac:spMkLst>
        </pc:spChg>
        <pc:spChg chg="add mod">
          <ac:chgData name="Leonello Castro Cillis" userId="e91e590b2b0fb063" providerId="LiveId" clId="{701DADFD-E51C-4F03-8684-27D996400E9F}" dt="2025-12-09T15:01:24.530" v="2492" actId="1076"/>
          <ac:spMkLst>
            <pc:docMk/>
            <pc:sldMk cId="3260758860" sldId="257"/>
            <ac:spMk id="9" creationId="{9864F9EB-540E-3E7A-A68D-3DCD21994CA3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6T23:59:33.307" v="119" actId="1076"/>
          <ac:picMkLst>
            <pc:docMk/>
            <pc:sldMk cId="3260758860" sldId="257"/>
            <ac:picMk id="5" creationId="{507C7BA8-EC63-8EDB-AE1F-1433522E535C}"/>
          </ac:picMkLst>
        </pc:picChg>
      </pc:sldChg>
      <pc:sldChg chg="addSp delSp modSp add mod ord">
        <pc:chgData name="Leonello Castro Cillis" userId="e91e590b2b0fb063" providerId="LiveId" clId="{701DADFD-E51C-4F03-8684-27D996400E9F}" dt="2025-11-28T07:09:46.971" v="1273" actId="20577"/>
        <pc:sldMkLst>
          <pc:docMk/>
          <pc:sldMk cId="2795202966" sldId="258"/>
        </pc:sldMkLst>
        <pc:spChg chg="add mod">
          <ac:chgData name="Leonello Castro Cillis" userId="e91e590b2b0fb063" providerId="LiveId" clId="{701DADFD-E51C-4F03-8684-27D996400E9F}" dt="2025-11-28T07:09:46.971" v="1273" actId="20577"/>
          <ac:spMkLst>
            <pc:docMk/>
            <pc:sldMk cId="2795202966" sldId="258"/>
            <ac:spMk id="2" creationId="{CF5D828F-E0B0-6006-A7CC-0AEE16F4A632}"/>
          </ac:spMkLst>
        </pc:spChg>
        <pc:spChg chg="add mod">
          <ac:chgData name="Leonello Castro Cillis" userId="e91e590b2b0fb063" providerId="LiveId" clId="{701DADFD-E51C-4F03-8684-27D996400E9F}" dt="2025-11-27T00:07:24.668" v="613" actId="20577"/>
          <ac:spMkLst>
            <pc:docMk/>
            <pc:sldMk cId="2795202966" sldId="258"/>
            <ac:spMk id="4" creationId="{B95648F6-4C66-D351-77CC-940947DB4307}"/>
          </ac:spMkLst>
        </pc:spChg>
      </pc:sldChg>
      <pc:sldChg chg="addSp delSp modSp new mod setBg">
        <pc:chgData name="Leonello Castro Cillis" userId="e91e590b2b0fb063" providerId="LiveId" clId="{701DADFD-E51C-4F03-8684-27D996400E9F}" dt="2025-11-30T07:54:49.046" v="2359" actId="1076"/>
        <pc:sldMkLst>
          <pc:docMk/>
          <pc:sldMk cId="173568308" sldId="259"/>
        </pc:sldMkLst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30T07:54:49.046" v="2359" actId="1076"/>
          <ac:picMkLst>
            <pc:docMk/>
            <pc:sldMk cId="173568308" sldId="259"/>
            <ac:picMk id="5" creationId="{C6336E45-A444-F4F4-2F9A-9A8BD05C5294}"/>
          </ac:picMkLst>
        </pc:picChg>
      </pc:sldChg>
      <pc:sldChg chg="addSp delSp modSp new add del mod setBg">
        <pc:chgData name="Leonello Castro Cillis" userId="e91e590b2b0fb063" providerId="LiveId" clId="{701DADFD-E51C-4F03-8684-27D996400E9F}" dt="2025-11-27T00:20:59.860" v="1173" actId="47"/>
        <pc:sldMkLst>
          <pc:docMk/>
          <pc:sldMk cId="3755058348" sldId="260"/>
        </pc:sldMkLst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7T00:20:40.268" v="1169" actId="1076"/>
          <ac:picMkLst>
            <pc:docMk/>
            <pc:sldMk cId="3755058348" sldId="260"/>
            <ac:picMk id="5" creationId="{8E8E14DA-2F42-89E8-0794-F86E5659DB24}"/>
          </ac:picMkLst>
        </pc:picChg>
      </pc:sldChg>
      <pc:sldChg chg="addSp modSp add mod ord">
        <pc:chgData name="Leonello Castro Cillis" userId="e91e590b2b0fb063" providerId="LiveId" clId="{701DADFD-E51C-4F03-8684-27D996400E9F}" dt="2025-12-09T16:40:04.213" v="2501" actId="20577"/>
        <pc:sldMkLst>
          <pc:docMk/>
          <pc:sldMk cId="1947070774" sldId="262"/>
        </pc:sldMkLst>
        <pc:spChg chg="mod">
          <ac:chgData name="Leonello Castro Cillis" userId="e91e590b2b0fb063" providerId="LiveId" clId="{701DADFD-E51C-4F03-8684-27D996400E9F}" dt="2025-12-05T20:24:53.888" v="2391" actId="20577"/>
          <ac:spMkLst>
            <pc:docMk/>
            <pc:sldMk cId="1947070774" sldId="262"/>
            <ac:spMk id="2" creationId="{8018B87E-726A-A552-2C6C-73A836DC0AC3}"/>
          </ac:spMkLst>
        </pc:spChg>
        <pc:spChg chg="mod">
          <ac:chgData name="Leonello Castro Cillis" userId="e91e590b2b0fb063" providerId="LiveId" clId="{701DADFD-E51C-4F03-8684-27D996400E9F}" dt="2025-12-09T16:40:04.213" v="2501" actId="20577"/>
          <ac:spMkLst>
            <pc:docMk/>
            <pc:sldMk cId="1947070774" sldId="262"/>
            <ac:spMk id="4" creationId="{FB1C113A-47E4-572C-1AA5-502DDE0E25C4}"/>
          </ac:spMkLst>
        </pc:spChg>
        <pc:picChg chg="add mod modCrop">
          <ac:chgData name="Leonello Castro Cillis" userId="e91e590b2b0fb063" providerId="LiveId" clId="{701DADFD-E51C-4F03-8684-27D996400E9F}" dt="2025-11-29T04:51:06.458" v="1878" actId="1076"/>
          <ac:picMkLst>
            <pc:docMk/>
            <pc:sldMk cId="1947070774" sldId="262"/>
            <ac:picMk id="5" creationId="{36F73EDC-C11E-B876-3930-85A23FD6E7D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1:41.768" v="1185" actId="1076"/>
        <pc:sldMkLst>
          <pc:docMk/>
          <pc:sldMk cId="4069821654" sldId="263"/>
        </pc:sldMkLst>
        <pc:picChg chg="add mod">
          <ac:chgData name="Leonello Castro Cillis" userId="e91e590b2b0fb063" providerId="LiveId" clId="{701DADFD-E51C-4F03-8684-27D996400E9F}" dt="2025-11-27T00:21:41.768" v="1185" actId="1076"/>
          <ac:picMkLst>
            <pc:docMk/>
            <pc:sldMk cId="4069821654" sldId="263"/>
            <ac:picMk id="3" creationId="{B6430FDD-99A9-3BAE-CE17-723ABEDE2AC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3:34.337" v="1193" actId="1076"/>
        <pc:sldMkLst>
          <pc:docMk/>
          <pc:sldMk cId="1419997154" sldId="264"/>
        </pc:sldMkLst>
        <pc:picChg chg="add mod">
          <ac:chgData name="Leonello Castro Cillis" userId="e91e590b2b0fb063" providerId="LiveId" clId="{701DADFD-E51C-4F03-8684-27D996400E9F}" dt="2025-11-27T00:23:34.337" v="1193" actId="1076"/>
          <ac:picMkLst>
            <pc:docMk/>
            <pc:sldMk cId="1419997154" sldId="264"/>
            <ac:picMk id="4" creationId="{D1B16481-A8B3-0C51-37A7-0DF879FCC272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4:59.477" v="1205" actId="1076"/>
        <pc:sldMkLst>
          <pc:docMk/>
          <pc:sldMk cId="87103149" sldId="266"/>
        </pc:sldMkLst>
        <pc:picChg chg="add mod">
          <ac:chgData name="Leonello Castro Cillis" userId="e91e590b2b0fb063" providerId="LiveId" clId="{701DADFD-E51C-4F03-8684-27D996400E9F}" dt="2025-11-27T00:24:59.477" v="1205" actId="1076"/>
          <ac:picMkLst>
            <pc:docMk/>
            <pc:sldMk cId="87103149" sldId="266"/>
            <ac:picMk id="3" creationId="{3CB4B769-BF0B-C5D7-6C39-03121A91B46D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5:23.846" v="1214" actId="14100"/>
        <pc:sldMkLst>
          <pc:docMk/>
          <pc:sldMk cId="1432708267" sldId="267"/>
        </pc:sldMkLst>
        <pc:picChg chg="add mod">
          <ac:chgData name="Leonello Castro Cillis" userId="e91e590b2b0fb063" providerId="LiveId" clId="{701DADFD-E51C-4F03-8684-27D996400E9F}" dt="2025-11-27T00:25:23.846" v="1214" actId="14100"/>
          <ac:picMkLst>
            <pc:docMk/>
            <pc:sldMk cId="1432708267" sldId="267"/>
            <ac:picMk id="4" creationId="{2EA183EF-44AE-9DB4-E2AB-D84E37F38144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7:03.860" v="1254" actId="1076"/>
        <pc:sldMkLst>
          <pc:docMk/>
          <pc:sldMk cId="1727290316" sldId="269"/>
        </pc:sldMkLst>
        <pc:picChg chg="add mod">
          <ac:chgData name="Leonello Castro Cillis" userId="e91e590b2b0fb063" providerId="LiveId" clId="{701DADFD-E51C-4F03-8684-27D996400E9F}" dt="2025-11-27T00:27:03.860" v="1254" actId="1076"/>
          <ac:picMkLst>
            <pc:docMk/>
            <pc:sldMk cId="1727290316" sldId="269"/>
            <ac:picMk id="3" creationId="{BAD5A198-1768-C3F7-60E3-148D740AEA3D}"/>
          </ac:picMkLst>
        </pc:picChg>
      </pc:sldChg>
      <pc:sldChg chg="addSp delSp modSp add del mod ord modAnim">
        <pc:chgData name="Leonello Castro Cillis" userId="e91e590b2b0fb063" providerId="LiveId" clId="{701DADFD-E51C-4F03-8684-27D996400E9F}" dt="2025-11-28T21:44:43.444" v="1307" actId="47"/>
        <pc:sldMkLst>
          <pc:docMk/>
          <pc:sldMk cId="1675917098" sldId="271"/>
        </pc:sldMkLst>
        <pc:picChg chg="add mod">
          <ac:chgData name="Leonello Castro Cillis" userId="e91e590b2b0fb063" providerId="LiveId" clId="{701DADFD-E51C-4F03-8684-27D996400E9F}" dt="2025-11-28T19:05:52.760" v="1281" actId="1076"/>
          <ac:picMkLst>
            <pc:docMk/>
            <pc:sldMk cId="1675917098" sldId="271"/>
            <ac:picMk id="2" creationId="{B12E4953-68E5-2FC0-ECB7-0061564ED298}"/>
          </ac:picMkLst>
        </pc:picChg>
      </pc:sldChg>
      <pc:sldChg chg="addSp delSp modSp add mod ord delAnim modAnim">
        <pc:chgData name="Leonello Castro Cillis" userId="e91e590b2b0fb063" providerId="LiveId" clId="{701DADFD-E51C-4F03-8684-27D996400E9F}" dt="2025-11-28T19:07:35.232" v="1292"/>
        <pc:sldMkLst>
          <pc:docMk/>
          <pc:sldMk cId="3386820991" sldId="272"/>
        </pc:sldMkLst>
        <pc:picChg chg="add mod">
          <ac:chgData name="Leonello Castro Cillis" userId="e91e590b2b0fb063" providerId="LiveId" clId="{701DADFD-E51C-4F03-8684-27D996400E9F}" dt="2025-11-28T19:06:19.962" v="1286" actId="14100"/>
          <ac:picMkLst>
            <pc:docMk/>
            <pc:sldMk cId="3386820991" sldId="272"/>
            <ac:picMk id="3" creationId="{885BF50F-D2CA-19ED-5E69-C4387177EFB6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1-28T19:33:26.301" v="1299" actId="14100"/>
        <pc:sldMkLst>
          <pc:docMk/>
          <pc:sldMk cId="1867727788" sldId="274"/>
        </pc:sldMkLst>
        <pc:picChg chg="add mod">
          <ac:chgData name="Leonello Castro Cillis" userId="e91e590b2b0fb063" providerId="LiveId" clId="{701DADFD-E51C-4F03-8684-27D996400E9F}" dt="2025-11-28T19:33:26.301" v="1299" actId="14100"/>
          <ac:picMkLst>
            <pc:docMk/>
            <pc:sldMk cId="1867727788" sldId="274"/>
            <ac:picMk id="2" creationId="{E8CA5251-DD45-B925-978F-39227E185C53}"/>
          </ac:picMkLst>
        </pc:picChg>
      </pc:sldChg>
      <pc:sldChg chg="modSp add del mod">
        <pc:chgData name="Leonello Castro Cillis" userId="e91e590b2b0fb063" providerId="LiveId" clId="{701DADFD-E51C-4F03-8684-27D996400E9F}" dt="2025-12-09T12:56:55.194" v="2421" actId="1076"/>
        <pc:sldMkLst>
          <pc:docMk/>
          <pc:sldMk cId="3701937651" sldId="280"/>
        </pc:sldMkLst>
        <pc:spChg chg="mod">
          <ac:chgData name="Leonello Castro Cillis" userId="e91e590b2b0fb063" providerId="LiveId" clId="{701DADFD-E51C-4F03-8684-27D996400E9F}" dt="2025-11-28T22:02:43.127" v="1739" actId="20577"/>
          <ac:spMkLst>
            <pc:docMk/>
            <pc:sldMk cId="3701937651" sldId="280"/>
            <ac:spMk id="2" creationId="{A2FBF8B2-746B-1038-A01A-93305A2F88AE}"/>
          </ac:spMkLst>
        </pc:spChg>
        <pc:spChg chg="mod">
          <ac:chgData name="Leonello Castro Cillis" userId="e91e590b2b0fb063" providerId="LiveId" clId="{701DADFD-E51C-4F03-8684-27D996400E9F}" dt="2025-12-09T12:56:55.194" v="2421" actId="1076"/>
          <ac:spMkLst>
            <pc:docMk/>
            <pc:sldMk cId="3701937651" sldId="280"/>
            <ac:spMk id="4" creationId="{37841FA2-C39C-6A0B-0D26-C321EBA8CB66}"/>
          </ac:spMkLst>
        </pc:spChg>
      </pc:sldChg>
      <pc:sldChg chg="addSp delSp modSp add mod">
        <pc:chgData name="Leonello Castro Cillis" userId="e91e590b2b0fb063" providerId="LiveId" clId="{701DADFD-E51C-4F03-8684-27D996400E9F}" dt="2025-12-09T12:57:14.584" v="2433" actId="20577"/>
        <pc:sldMkLst>
          <pc:docMk/>
          <pc:sldMk cId="246294902" sldId="281"/>
        </pc:sldMkLst>
        <pc:spChg chg="add mod">
          <ac:chgData name="Leonello Castro Cillis" userId="e91e590b2b0fb063" providerId="LiveId" clId="{701DADFD-E51C-4F03-8684-27D996400E9F}" dt="2025-12-09T12:57:14.584" v="2433" actId="20577"/>
          <ac:spMkLst>
            <pc:docMk/>
            <pc:sldMk cId="246294902" sldId="281"/>
            <ac:spMk id="2" creationId="{317A9DB5-48AB-92FA-7016-E72F02D4ED07}"/>
          </ac:spMkLst>
        </pc:spChg>
        <pc:picChg chg="add mod modCrop">
          <ac:chgData name="Leonello Castro Cillis" userId="e91e590b2b0fb063" providerId="LiveId" clId="{701DADFD-E51C-4F03-8684-27D996400E9F}" dt="2025-12-09T12:56:48.209" v="2419" actId="1036"/>
          <ac:picMkLst>
            <pc:docMk/>
            <pc:sldMk cId="246294902" sldId="281"/>
            <ac:picMk id="11" creationId="{094BAA74-F71E-867F-CB3C-57C806677526}"/>
          </ac:picMkLst>
        </pc:picChg>
        <pc:picChg chg="add mod modCrop">
          <ac:chgData name="Leonello Castro Cillis" userId="e91e590b2b0fb063" providerId="LiveId" clId="{701DADFD-E51C-4F03-8684-27D996400E9F}" dt="2025-12-09T12:56:48.209" v="2419" actId="1036"/>
          <ac:picMkLst>
            <pc:docMk/>
            <pc:sldMk cId="246294902" sldId="281"/>
            <ac:picMk id="19" creationId="{4BE2352B-F782-536D-620E-FC21360A19B1}"/>
          </ac:picMkLst>
        </pc:picChg>
        <pc:picChg chg="add mod modCrop">
          <ac:chgData name="Leonello Castro Cillis" userId="e91e590b2b0fb063" providerId="LiveId" clId="{701DADFD-E51C-4F03-8684-27D996400E9F}" dt="2025-12-09T12:56:48.209" v="2419" actId="1036"/>
          <ac:picMkLst>
            <pc:docMk/>
            <pc:sldMk cId="246294902" sldId="281"/>
            <ac:picMk id="22" creationId="{06DFF124-BDA8-BD14-C5F8-7788CEB2F270}"/>
          </ac:picMkLst>
        </pc:picChg>
      </pc:sldChg>
      <pc:sldChg chg="addSp delSp modSp add mod">
        <pc:chgData name="Leonello Castro Cillis" userId="e91e590b2b0fb063" providerId="LiveId" clId="{701DADFD-E51C-4F03-8684-27D996400E9F}" dt="2025-12-09T12:57:27.469" v="2437" actId="20577"/>
        <pc:sldMkLst>
          <pc:docMk/>
          <pc:sldMk cId="2919459668" sldId="282"/>
        </pc:sldMkLst>
        <pc:spChg chg="add mod">
          <ac:chgData name="Leonello Castro Cillis" userId="e91e590b2b0fb063" providerId="LiveId" clId="{701DADFD-E51C-4F03-8684-27D996400E9F}" dt="2025-12-09T12:57:27.469" v="2437" actId="20577"/>
          <ac:spMkLst>
            <pc:docMk/>
            <pc:sldMk cId="2919459668" sldId="282"/>
            <ac:spMk id="2" creationId="{1EA8C19C-6B53-0987-5B8D-0160946CB16D}"/>
          </ac:spMkLst>
        </pc:spChg>
        <pc:picChg chg="add mod modCrop">
          <ac:chgData name="Leonello Castro Cillis" userId="e91e590b2b0fb063" providerId="LiveId" clId="{701DADFD-E51C-4F03-8684-27D996400E9F}" dt="2025-11-28T23:34:55.141" v="1847" actId="1076"/>
          <ac:picMkLst>
            <pc:docMk/>
            <pc:sldMk cId="2919459668" sldId="282"/>
            <ac:picMk id="3" creationId="{0A82C2CD-51AE-8F8C-F1F2-B1B2E083B884}"/>
          </ac:picMkLst>
        </pc:picChg>
        <pc:picChg chg="add mod modCrop">
          <ac:chgData name="Leonello Castro Cillis" userId="e91e590b2b0fb063" providerId="LiveId" clId="{701DADFD-E51C-4F03-8684-27D996400E9F}" dt="2025-11-28T23:36:19.637" v="1855" actId="1076"/>
          <ac:picMkLst>
            <pc:docMk/>
            <pc:sldMk cId="2919459668" sldId="282"/>
            <ac:picMk id="5" creationId="{F741460D-D9F2-F0D5-8667-240D059E0A8D}"/>
          </ac:picMkLst>
        </pc:picChg>
        <pc:picChg chg="add mod modCrop">
          <ac:chgData name="Leonello Castro Cillis" userId="e91e590b2b0fb063" providerId="LiveId" clId="{701DADFD-E51C-4F03-8684-27D996400E9F}" dt="2025-11-28T23:40:57.804" v="1868" actId="1076"/>
          <ac:picMkLst>
            <pc:docMk/>
            <pc:sldMk cId="2919459668" sldId="282"/>
            <ac:picMk id="13" creationId="{4C511DEE-5014-73F0-E5A7-CB68A5C60809}"/>
          </ac:picMkLst>
        </pc:picChg>
        <pc:picChg chg="add mod modCrop">
          <ac:chgData name="Leonello Castro Cillis" userId="e91e590b2b0fb063" providerId="LiveId" clId="{701DADFD-E51C-4F03-8684-27D996400E9F}" dt="2025-11-29T05:10:45.588" v="1938" actId="1076"/>
          <ac:picMkLst>
            <pc:docMk/>
            <pc:sldMk cId="2919459668" sldId="282"/>
            <ac:picMk id="17" creationId="{B9F1A35C-93D8-9469-91AC-C44F284F1C4F}"/>
          </ac:picMkLst>
        </pc:picChg>
        <pc:picChg chg="mod">
          <ac:chgData name="Leonello Castro Cillis" userId="e91e590b2b0fb063" providerId="LiveId" clId="{701DADFD-E51C-4F03-8684-27D996400E9F}" dt="2025-11-28T23:31:13.815" v="1836" actId="1076"/>
          <ac:picMkLst>
            <pc:docMk/>
            <pc:sldMk cId="2919459668" sldId="282"/>
            <ac:picMk id="24" creationId="{227F8536-1E42-5649-1D7B-55E1E2286EE3}"/>
          </ac:picMkLst>
        </pc:picChg>
        <pc:picChg chg="mod">
          <ac:chgData name="Leonello Castro Cillis" userId="e91e590b2b0fb063" providerId="LiveId" clId="{701DADFD-E51C-4F03-8684-27D996400E9F}" dt="2025-11-28T23:31:23.502" v="1837" actId="1076"/>
          <ac:picMkLst>
            <pc:docMk/>
            <pc:sldMk cId="2919459668" sldId="282"/>
            <ac:picMk id="26" creationId="{268A7BA9-ABC6-11E7-462F-1D0F4EB63375}"/>
          </ac:picMkLst>
        </pc:picChg>
      </pc:sldChg>
      <pc:sldChg chg="addSp delSp modSp add del mod">
        <pc:chgData name="Leonello Castro Cillis" userId="e91e590b2b0fb063" providerId="LiveId" clId="{701DADFD-E51C-4F03-8684-27D996400E9F}" dt="2025-12-09T12:59:44.007" v="2491" actId="20577"/>
        <pc:sldMkLst>
          <pc:docMk/>
          <pc:sldMk cId="2586809451" sldId="284"/>
        </pc:sldMkLst>
        <pc:spChg chg="add mod">
          <ac:chgData name="Leonello Castro Cillis" userId="e91e590b2b0fb063" providerId="LiveId" clId="{701DADFD-E51C-4F03-8684-27D996400E9F}" dt="2025-12-09T12:59:44.007" v="2491" actId="20577"/>
          <ac:spMkLst>
            <pc:docMk/>
            <pc:sldMk cId="2586809451" sldId="284"/>
            <ac:spMk id="2" creationId="{C38631D1-1923-76B2-EC64-74E14A9573B2}"/>
          </ac:spMkLst>
        </pc:spChg>
        <pc:picChg chg="add mod modCrop">
          <ac:chgData name="Leonello Castro Cillis" userId="e91e590b2b0fb063" providerId="LiveId" clId="{701DADFD-E51C-4F03-8684-27D996400E9F}" dt="2025-12-09T12:59:23.627" v="2468" actId="1036"/>
          <ac:picMkLst>
            <pc:docMk/>
            <pc:sldMk cId="2586809451" sldId="284"/>
            <ac:picMk id="4" creationId="{C7C3A7D0-C100-C675-045B-C655982C06B7}"/>
          </ac:picMkLst>
        </pc:picChg>
        <pc:picChg chg="add mod modCrop">
          <ac:chgData name="Leonello Castro Cillis" userId="e91e590b2b0fb063" providerId="LiveId" clId="{701DADFD-E51C-4F03-8684-27D996400E9F}" dt="2025-12-09T12:59:23.627" v="2468" actId="1036"/>
          <ac:picMkLst>
            <pc:docMk/>
            <pc:sldMk cId="2586809451" sldId="284"/>
            <ac:picMk id="7" creationId="{BE9033C4-E481-9639-6747-DE990EF10007}"/>
          </ac:picMkLst>
        </pc:picChg>
        <pc:picChg chg="add mod modCrop">
          <ac:chgData name="Leonello Castro Cillis" userId="e91e590b2b0fb063" providerId="LiveId" clId="{701DADFD-E51C-4F03-8684-27D996400E9F}" dt="2025-12-09T12:59:23.627" v="2468" actId="1036"/>
          <ac:picMkLst>
            <pc:docMk/>
            <pc:sldMk cId="2586809451" sldId="284"/>
            <ac:picMk id="11" creationId="{07580D97-11CF-5040-D15A-C22066FCB792}"/>
          </ac:picMkLst>
        </pc:picChg>
        <pc:picChg chg="add mod modCrop">
          <ac:chgData name="Leonello Castro Cillis" userId="e91e590b2b0fb063" providerId="LiveId" clId="{701DADFD-E51C-4F03-8684-27D996400E9F}" dt="2025-12-09T12:59:23.627" v="2468" actId="1036"/>
          <ac:picMkLst>
            <pc:docMk/>
            <pc:sldMk cId="2586809451" sldId="284"/>
            <ac:picMk id="17" creationId="{2E25D8F2-F2DE-B71F-BD59-8784F2433801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31:37.402" v="2117" actId="20577"/>
        <pc:sldMkLst>
          <pc:docMk/>
          <pc:sldMk cId="1012414355" sldId="288"/>
        </pc:sldMkLst>
        <pc:spChg chg="mod">
          <ac:chgData name="Leonello Castro Cillis" userId="e91e590b2b0fb063" providerId="LiveId" clId="{701DADFD-E51C-4F03-8684-27D996400E9F}" dt="2025-11-29T05:31:37.402" v="2117" actId="20577"/>
          <ac:spMkLst>
            <pc:docMk/>
            <pc:sldMk cId="1012414355" sldId="288"/>
            <ac:spMk id="4" creationId="{9D55509E-78A3-09E8-5E77-58BB6446EDFB}"/>
          </ac:spMkLst>
        </pc:spChg>
        <pc:picChg chg="add mod">
          <ac:chgData name="Leonello Castro Cillis" userId="e91e590b2b0fb063" providerId="LiveId" clId="{701DADFD-E51C-4F03-8684-27D996400E9F}" dt="2025-11-29T05:31:16.090" v="2101" actId="1076"/>
          <ac:picMkLst>
            <pc:docMk/>
            <pc:sldMk cId="1012414355" sldId="288"/>
            <ac:picMk id="3" creationId="{798E61F0-1622-4EF6-F502-08F4B8B50B49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28:04.083" v="2098" actId="1076"/>
        <pc:sldMkLst>
          <pc:docMk/>
          <pc:sldMk cId="1372262864" sldId="289"/>
        </pc:sldMkLst>
        <pc:picChg chg="add mod">
          <ac:chgData name="Leonello Castro Cillis" userId="e91e590b2b0fb063" providerId="LiveId" clId="{701DADFD-E51C-4F03-8684-27D996400E9F}" dt="2025-11-29T05:23:55.191" v="2084" actId="1076"/>
          <ac:picMkLst>
            <pc:docMk/>
            <pc:sldMk cId="1372262864" sldId="289"/>
            <ac:picMk id="15" creationId="{EACA4ED3-AAF2-99C9-CD39-5901DCB36C26}"/>
          </ac:picMkLst>
        </pc:picChg>
        <pc:picChg chg="add mod modCrop">
          <ac:chgData name="Leonello Castro Cillis" userId="e91e590b2b0fb063" providerId="LiveId" clId="{701DADFD-E51C-4F03-8684-27D996400E9F}" dt="2025-11-29T05:28:04.083" v="2098" actId="1076"/>
          <ac:picMkLst>
            <pc:docMk/>
            <pc:sldMk cId="1372262864" sldId="289"/>
            <ac:picMk id="19" creationId="{A46F0CBA-CD46-290B-D5E1-8D73DA9B385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9:09.973" v="2219" actId="1076"/>
        <pc:sldMkLst>
          <pc:docMk/>
          <pc:sldMk cId="4111005062" sldId="290"/>
        </pc:sldMkLst>
        <pc:picChg chg="add mod">
          <ac:chgData name="Leonello Castro Cillis" userId="e91e590b2b0fb063" providerId="LiveId" clId="{701DADFD-E51C-4F03-8684-27D996400E9F}" dt="2025-11-29T05:39:09.973" v="2219" actId="1076"/>
          <ac:picMkLst>
            <pc:docMk/>
            <pc:sldMk cId="4111005062" sldId="290"/>
            <ac:picMk id="2" creationId="{44A7DF3F-42E7-107B-2726-124E59374D9D}"/>
          </ac:picMkLst>
        </pc:picChg>
        <pc:picChg chg="mod">
          <ac:chgData name="Leonello Castro Cillis" userId="e91e590b2b0fb063" providerId="LiveId" clId="{701DADFD-E51C-4F03-8684-27D996400E9F}" dt="2025-11-29T05:35:12.093" v="2182" actId="1076"/>
          <ac:picMkLst>
            <pc:docMk/>
            <pc:sldMk cId="4111005062" sldId="290"/>
            <ac:picMk id="5" creationId="{C0DE48BA-6FE5-3E8C-6831-E9F9373AC81B}"/>
          </ac:picMkLst>
        </pc:picChg>
      </pc:sldChg>
      <pc:sldChg chg="delSp modSp add mod">
        <pc:chgData name="Leonello Castro Cillis" userId="e91e590b2b0fb063" providerId="LiveId" clId="{701DADFD-E51C-4F03-8684-27D996400E9F}" dt="2025-11-29T05:23:05.274" v="2075" actId="1076"/>
        <pc:sldMkLst>
          <pc:docMk/>
          <pc:sldMk cId="3379020812" sldId="291"/>
        </pc:sldMkLst>
        <pc:picChg chg="mod">
          <ac:chgData name="Leonello Castro Cillis" userId="e91e590b2b0fb063" providerId="LiveId" clId="{701DADFD-E51C-4F03-8684-27D996400E9F}" dt="2025-11-29T05:23:05.274" v="2075" actId="1076"/>
          <ac:picMkLst>
            <pc:docMk/>
            <pc:sldMk cId="3379020812" sldId="291"/>
            <ac:picMk id="11" creationId="{90294351-45C3-004B-811D-02E5AC610C68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46:14.620" v="2249"/>
        <pc:sldMkLst>
          <pc:docMk/>
          <pc:sldMk cId="2925232308" sldId="292"/>
        </pc:sldMkLst>
        <pc:spChg chg="mod">
          <ac:chgData name="Leonello Castro Cillis" userId="e91e590b2b0fb063" providerId="LiveId" clId="{701DADFD-E51C-4F03-8684-27D996400E9F}" dt="2025-11-29T05:32:15.614" v="2160" actId="1076"/>
          <ac:spMkLst>
            <pc:docMk/>
            <pc:sldMk cId="2925232308" sldId="292"/>
            <ac:spMk id="4" creationId="{D9FEC6F0-DEDE-B207-9108-8387942DD3AD}"/>
          </ac:spMkLst>
        </pc:spChg>
        <pc:picChg chg="add mod modCrop">
          <ac:chgData name="Leonello Castro Cillis" userId="e91e590b2b0fb063" providerId="LiveId" clId="{701DADFD-E51C-4F03-8684-27D996400E9F}" dt="2025-11-29T05:33:48.818" v="2171" actId="1076"/>
          <ac:picMkLst>
            <pc:docMk/>
            <pc:sldMk cId="2925232308" sldId="292"/>
            <ac:picMk id="5" creationId="{81E9BF10-8B2C-1F43-7FE8-A7B2F2565DD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6:53.995" v="2200" actId="1076"/>
        <pc:sldMkLst>
          <pc:docMk/>
          <pc:sldMk cId="854875710" sldId="293"/>
        </pc:sldMkLst>
        <pc:picChg chg="add mod">
          <ac:chgData name="Leonello Castro Cillis" userId="e91e590b2b0fb063" providerId="LiveId" clId="{701DADFD-E51C-4F03-8684-27D996400E9F}" dt="2025-11-29T05:36:53.995" v="2200" actId="1076"/>
          <ac:picMkLst>
            <pc:docMk/>
            <pc:sldMk cId="854875710" sldId="293"/>
            <ac:picMk id="2" creationId="{DEE133AB-ACF0-6440-F875-450CAAAB8443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3179143685" sldId="296"/>
        </pc:sldMkLst>
        <pc:spChg chg="mod">
          <ac:chgData name="Leonello Castro Cillis" userId="e91e590b2b0fb063" providerId="LiveId" clId="{701DADFD-E51C-4F03-8684-27D996400E9F}" dt="2025-11-29T05:46:25.606" v="2270" actId="20577"/>
          <ac:spMkLst>
            <pc:docMk/>
            <pc:sldMk cId="3179143685" sldId="296"/>
            <ac:spMk id="4" creationId="{2010001A-262E-1C43-1E2B-B72C71845E6B}"/>
          </ac:spMkLst>
        </pc:spChg>
        <pc:picChg chg="add mod">
          <ac:chgData name="Leonello Castro Cillis" userId="e91e590b2b0fb063" providerId="LiveId" clId="{701DADFD-E51C-4F03-8684-27D996400E9F}" dt="2025-11-29T05:46:58.513" v="2277" actId="962"/>
          <ac:picMkLst>
            <pc:docMk/>
            <pc:sldMk cId="3179143685" sldId="296"/>
            <ac:picMk id="5" creationId="{A2AA7382-890A-0EDF-83C3-1CE61DDFB229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282781417" sldId="297"/>
        </pc:sldMkLst>
        <pc:picChg chg="add mod">
          <ac:chgData name="Leonello Castro Cillis" userId="e91e590b2b0fb063" providerId="LiveId" clId="{701DADFD-E51C-4F03-8684-27D996400E9F}" dt="2025-11-29T05:58:46.728" v="2308" actId="1076"/>
          <ac:picMkLst>
            <pc:docMk/>
            <pc:sldMk cId="2282781417" sldId="297"/>
            <ac:picMk id="2" creationId="{F0EE1071-2FC6-8DC6-8AAA-5B2DFD046342}"/>
          </ac:picMkLst>
        </pc:picChg>
        <pc:picChg chg="add mod modCrop">
          <ac:chgData name="Leonello Castro Cillis" userId="e91e590b2b0fb063" providerId="LiveId" clId="{701DADFD-E51C-4F03-8684-27D996400E9F}" dt="2025-11-29T05:58:54.020" v="2310" actId="1076"/>
          <ac:picMkLst>
            <pc:docMk/>
            <pc:sldMk cId="2282781417" sldId="297"/>
            <ac:picMk id="6" creationId="{D2AE4958-04C2-B357-3C10-4C4C10DBCE97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385182239" sldId="298"/>
        </pc:sldMkLst>
        <pc:picChg chg="add mod">
          <ac:chgData name="Leonello Castro Cillis" userId="e91e590b2b0fb063" providerId="LiveId" clId="{701DADFD-E51C-4F03-8684-27D996400E9F}" dt="2025-11-29T05:50:46.716" v="2297" actId="1076"/>
          <ac:picMkLst>
            <pc:docMk/>
            <pc:sldMk cId="2385182239" sldId="298"/>
            <ac:picMk id="3" creationId="{F06611C9-553B-098C-7790-E68038CF9F69}"/>
          </ac:picMkLst>
        </pc:picChg>
      </pc:sldChg>
      <pc:sldChg chg="addSp delSp modSp add mod delAnim modAnim">
        <pc:chgData name="Leonello Castro Cillis" userId="e91e590b2b0fb063" providerId="LiveId" clId="{701DADFD-E51C-4F03-8684-27D996400E9F}" dt="2025-12-05T20:20:59.310" v="2368"/>
        <pc:sldMkLst>
          <pc:docMk/>
          <pc:sldMk cId="2340180696" sldId="300"/>
        </pc:sldMkLst>
        <pc:picChg chg="add mod">
          <ac:chgData name="Leonello Castro Cillis" userId="e91e590b2b0fb063" providerId="LiveId" clId="{701DADFD-E51C-4F03-8684-27D996400E9F}" dt="2025-12-05T20:20:59.310" v="2368"/>
          <ac:picMkLst>
            <pc:docMk/>
            <pc:sldMk cId="2340180696" sldId="300"/>
            <ac:picMk id="5" creationId="{983DBC1A-A8F7-04C9-3A52-F719BFDAEFED}"/>
          </ac:picMkLst>
        </pc:picChg>
      </pc:sldChg>
      <pc:sldChg chg="addSp delSp modSp add mod delAnim modAnim">
        <pc:chgData name="Leonello Castro Cillis" userId="e91e590b2b0fb063" providerId="LiveId" clId="{701DADFD-E51C-4F03-8684-27D996400E9F}" dt="2025-12-09T17:44:12.766" v="2507" actId="14100"/>
        <pc:sldMkLst>
          <pc:docMk/>
          <pc:sldMk cId="1680142986" sldId="301"/>
        </pc:sldMkLst>
        <pc:picChg chg="add del mod">
          <ac:chgData name="Leonello Castro Cillis" userId="e91e590b2b0fb063" providerId="LiveId" clId="{701DADFD-E51C-4F03-8684-27D996400E9F}" dt="2025-12-09T17:44:04.708" v="2505" actId="478"/>
          <ac:picMkLst>
            <pc:docMk/>
            <pc:sldMk cId="1680142986" sldId="301"/>
            <ac:picMk id="2" creationId="{AF0D9621-6D07-EB0A-E56B-BFF8E530F316}"/>
          </ac:picMkLst>
        </pc:picChg>
        <pc:picChg chg="add mod">
          <ac:chgData name="Leonello Castro Cillis" userId="e91e590b2b0fb063" providerId="LiveId" clId="{701DADFD-E51C-4F03-8684-27D996400E9F}" dt="2025-12-09T17:44:12.766" v="2507" actId="14100"/>
          <ac:picMkLst>
            <pc:docMk/>
            <pc:sldMk cId="1680142986" sldId="301"/>
            <ac:picMk id="3" creationId="{5F5820AB-215A-7D6A-81AD-92A98C483811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2-05T20:23:31.105" v="2378" actId="14100"/>
        <pc:sldMkLst>
          <pc:docMk/>
          <pc:sldMk cId="2341318515" sldId="302"/>
        </pc:sldMkLst>
        <pc:picChg chg="add mod">
          <ac:chgData name="Leonello Castro Cillis" userId="e91e590b2b0fb063" providerId="LiveId" clId="{701DADFD-E51C-4F03-8684-27D996400E9F}" dt="2025-12-05T20:23:31.105" v="2378" actId="14100"/>
          <ac:picMkLst>
            <pc:docMk/>
            <pc:sldMk cId="2341318515" sldId="302"/>
            <ac:picMk id="3" creationId="{8A123B4C-98EE-6201-FFB2-F770721E44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147B-6A3D-A87D-6E55-E4B81F82E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AD7D7-F4A7-3AE0-0D2A-7356A39B3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3DC7-4E61-0495-0CD0-FCBB8703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0413-0D42-DD3D-E1EB-FC1BE56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4060-76C6-E974-7655-02C54096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4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378E-7BDA-7352-1CCE-9FA709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19B7-40E4-9964-7C9C-A7D7F14A8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59E1-2F96-B605-8A5A-391EAE2B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238-B4A2-9472-B168-621B0E12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C0F4-4743-1539-5885-1A82B6F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1B72C-7F03-8B16-3178-95438D8F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96694-8A31-A089-9BD7-90F63659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9BD7-D56A-903A-58AE-B3841E81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5FEA-1DD9-9844-009D-A2036C41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C131-35D1-9850-B264-F51EE23D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AA8-0E4A-793D-6D3D-393181B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8FE3-7D99-61CE-BBA0-E8E9453F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5D69-0A5F-0C15-A616-22B93D94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FEAC-FC62-B30D-8CAD-372DB6F2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E813-41FA-6ABD-6413-C15ECC38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05F-5132-E06B-AFB4-8561E0BC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5BC3-2A0E-94FE-B422-AB799AA3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5FAA-36EF-930F-6D05-CDC52BAD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A1E8-84FF-9694-BA7E-09E6DEA1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97D-1653-9979-4F45-4F200C7C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B683-15D1-5B79-7B23-F5AB3546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E98-5B08-C8AB-D638-76225432D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34C7-8E61-69BC-6841-48D0CC383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617D8-CDD2-0E23-C110-0499927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F572A-2B64-3E3C-0A5F-9CA854F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6F4DE-D550-461D-F36C-552472B3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994-BBCB-9CE0-7970-6C5284AF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5544-CA6A-67D7-991D-415A8C4E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CE0E-FDAF-BE40-B1E0-118B4AE59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70D23-522C-0BDA-D19A-E925FB4BA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B2959-9985-C884-7298-7DC7C75F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D2C1-6072-0EED-21F8-EF1C0688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37D3F-2848-7243-5F3E-8A16BCD2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BA64-F036-1247-6DB5-2C7E7F8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246-8769-0981-A189-77BD1761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5D47-638A-1B4E-AE61-C40A7722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03D06-BAAA-1E2C-A90D-DF45C4C6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A2266-28ED-C809-0735-AF5803B3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5640A-A67E-5DEE-1634-363D2FF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3857-7684-CEEF-9C4E-7146C7F2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D1FFA-F0CE-2E73-F5B1-BE5A6C8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83F4-F645-07E4-3FC6-77DEBBEB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E37F-169B-6FF4-B00A-413000E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35A25-DDB5-073C-84B6-DAD690666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9695-598D-36A7-44CA-84474A12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F82C4-A9ED-507B-6563-0BAF50C8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18E6-69F3-646C-947A-6D27C0A4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3D4-F700-348C-D305-4DD56305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7438-2A8D-31EE-27C1-196FD0D26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C2DA3-89EE-2683-6906-5ADB94E9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E01B-6145-242B-6C82-5DF9ED47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3D2F-194F-E411-E747-5EC69E0E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42FA-EBB1-384B-4E66-8732897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A0F4D-3111-27F3-AA8B-24AABB03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E7A8-87A6-4664-ABBD-70B46B61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48A1-1F02-E72E-0D85-4C1BCE49F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4FA6C-0F9D-4FDD-8D4A-376F1905BB62}" type="datetimeFigureOut">
              <a:rPr lang="en-US" smtClean="0"/>
              <a:t>12/9/2025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5D13-032D-19E8-4954-9441D9F7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8E5C-279C-A1DD-E257-042B56BA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BF5E0-8E81-237A-36B2-1C42808C9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63" y="945971"/>
            <a:ext cx="10848587" cy="3081242"/>
          </a:xfrm>
        </p:spPr>
        <p:txBody>
          <a:bodyPr anchor="ctr">
            <a:normAutofit/>
          </a:bodyPr>
          <a:lstStyle/>
          <a:p>
            <a:r>
              <a:rPr lang="en-US" sz="4800" dirty="0" err="1">
                <a:solidFill>
                  <a:srgbClr val="FFFFFF"/>
                </a:solidFill>
              </a:rPr>
              <a:t>Lyot</a:t>
            </a:r>
            <a:r>
              <a:rPr lang="en-US" sz="4800" dirty="0">
                <a:solidFill>
                  <a:srgbClr val="FFFFFF"/>
                </a:solidFill>
              </a:rPr>
              <a:t> Coronagraph and DM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0E49E-C49A-A827-5F37-DAEFBDD25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Leonello</a:t>
            </a:r>
          </a:p>
        </p:txBody>
      </p:sp>
    </p:spTree>
    <p:extLst>
      <p:ext uri="{BB962C8B-B14F-4D97-AF65-F5344CB8AC3E}">
        <p14:creationId xmlns:p14="http://schemas.microsoft.com/office/powerpoint/2010/main" val="399442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C02A7-5F25-0418-5A70-5ED4909A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0080BF-0132-750B-BB9B-77D4AA0F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BFAD5-3E5F-7A22-4F8F-09129D04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72CF-A6AF-2C66-2481-E4AAAC5E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9B17A-7D84-79FE-B70F-94568177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56E1CE-A740-F70B-029F-06E27BFD8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85A4B-BC74-388B-6A8C-98C7C2C0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3C93D-9DC0-1946-3642-A35C10AF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ly colored lines">
            <a:extLst>
              <a:ext uri="{FF2B5EF4-FFF2-40B4-BE49-F238E27FC236}">
                <a16:creationId xmlns:a16="http://schemas.microsoft.com/office/drawing/2014/main" id="{2EA183EF-44AE-9DB4-E2AB-D84E37F3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6" y="-1"/>
            <a:ext cx="8115414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3B6F2-88AF-BCE2-C900-A21F08D2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133A02-1383-4C2D-18DB-A62D386B2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D1090-4BBE-9E22-84BC-E04C02E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8D403-F8BB-D88A-E878-6A43BE40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05C9E-44FB-BEBB-90BC-395A7B43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7E408-4D78-2AFF-8722-1DC685A99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17C5D-A281-C621-177D-C54F27F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81A565-576C-E146-9274-D9AFF9DA9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aph showing a curve">
            <a:extLst>
              <a:ext uri="{FF2B5EF4-FFF2-40B4-BE49-F238E27FC236}">
                <a16:creationId xmlns:a16="http://schemas.microsoft.com/office/drawing/2014/main" id="{BAD5A198-1768-C3F7-60E3-148D740A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7" y="455422"/>
            <a:ext cx="12192000" cy="59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BF81A-0372-3AF0-9FE0-63ECCFD8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EBDED-81A4-1787-80FD-6991C013C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4092-D8F9-0625-CC86-A3C2A5A9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5F6C1-428B-685D-29B7-DC3FCE4F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B0F26-AA77-025B-5EA1-09016741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8570E-CCBF-E7E1-9845-63EFB95C7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4D3B04-9E08-5387-E157-012DA60E7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221AE8-AFCC-44F1-8F9F-A83728A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lanet_offset_animation">
            <a:hlinkClick r:id="" action="ppaction://media"/>
            <a:extLst>
              <a:ext uri="{FF2B5EF4-FFF2-40B4-BE49-F238E27FC236}">
                <a16:creationId xmlns:a16="http://schemas.microsoft.com/office/drawing/2014/main" id="{E8CA5251-DD45-B925-978F-39227E185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1770" y="1905"/>
            <a:ext cx="7830910" cy="68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lyot_stop_animation">
            <a:hlinkClick r:id="" action="ppaction://media"/>
            <a:extLst>
              <a:ext uri="{FF2B5EF4-FFF2-40B4-BE49-F238E27FC236}">
                <a16:creationId xmlns:a16="http://schemas.microsoft.com/office/drawing/2014/main" id="{885BF50F-D2CA-19ED-5E69-C4387177E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3" y="-1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aussian_occulter_animation">
            <a:hlinkClick r:id="" action="ppaction://media"/>
            <a:extLst>
              <a:ext uri="{FF2B5EF4-FFF2-40B4-BE49-F238E27FC236}">
                <a16:creationId xmlns:a16="http://schemas.microsoft.com/office/drawing/2014/main" id="{B12E4953-68E5-2FC0-ECB7-0061564ED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8218" y="0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B4BF-B60F-7CA8-5880-E405E623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41DCD3-956E-7731-6935-B85813CFC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6D8F-4E99-E12E-C070-580226AA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56042-1DC2-4B6A-3FFC-CA0D9A0F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37AE6-0843-2A91-7CE2-A280C53D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F804D-F9AE-D70E-379F-FFBBC92B2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67FA1-B5E1-FE24-F1AF-AFDF105D2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102099-07D7-A7F0-02AA-9DD6541A8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F8B2-746B-1038-A01A-93305A2F88AE}"/>
              </a:ext>
            </a:extLst>
          </p:cNvPr>
          <p:cNvSpPr txBox="1"/>
          <p:nvPr/>
        </p:nvSpPr>
        <p:spPr>
          <a:xfrm>
            <a:off x="986479" y="1693060"/>
            <a:ext cx="9461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1 in Pupil Plane / DM 2 in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Simulation of 2 Continuous DMs and 1 HSM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Piston, Tip, Tilt (PTT) Mode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Influence Functions (DM PTT Coefficients)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Zernike Basis (PTT) for incoming WF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1FA2-C39C-6A0B-0D26-C321EBA8CB66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Introducing Aberrations and DMs</a:t>
            </a:r>
          </a:p>
        </p:txBody>
      </p:sp>
    </p:spTree>
    <p:extLst>
      <p:ext uri="{BB962C8B-B14F-4D97-AF65-F5344CB8AC3E}">
        <p14:creationId xmlns:p14="http://schemas.microsoft.com/office/powerpoint/2010/main" val="370193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7A252-BB16-24CB-2A94-B3A03B7F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D2FCE2-7681-26F2-6DE5-5006C99DD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8805-9663-5390-EF0D-AD7F2ECF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300E0-0C9F-5080-10E6-3EC1AEFB3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61536-B7E5-E910-1F8A-A1E90868B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97014-2D35-A728-CEB7-5A6DE849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B91FE-3C8E-9C43-312B-12E82638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CD54E5-685E-98A1-3E92-94B3E38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BAA74-F71E-867F-CB3C-57C80667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03" t="42500" r="859" b="45833"/>
          <a:stretch>
            <a:fillRect/>
          </a:stretch>
        </p:blipFill>
        <p:spPr>
          <a:xfrm>
            <a:off x="3902778" y="2473586"/>
            <a:ext cx="4381501" cy="8001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2352B-F782-536D-620E-FC21360A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35" t="52917" r="2734" b="37222"/>
          <a:stretch>
            <a:fillRect/>
          </a:stretch>
        </p:blipFill>
        <p:spPr>
          <a:xfrm>
            <a:off x="3988503" y="3550030"/>
            <a:ext cx="4210051" cy="676276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DFF124-BDA8-BD14-C5F8-7788CEB2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360" t="52639" r="2812" b="30984"/>
          <a:stretch>
            <a:fillRect/>
          </a:stretch>
        </p:blipFill>
        <p:spPr>
          <a:xfrm>
            <a:off x="4028035" y="4506086"/>
            <a:ext cx="4124326" cy="11231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17A9DB5-48AB-92FA-7016-E72F02D4ED07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Aberrations</a:t>
            </a:r>
          </a:p>
        </p:txBody>
      </p:sp>
    </p:spTree>
    <p:extLst>
      <p:ext uri="{BB962C8B-B14F-4D97-AF65-F5344CB8AC3E}">
        <p14:creationId xmlns:p14="http://schemas.microsoft.com/office/powerpoint/2010/main" val="2462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3F7B0-66C0-6500-A5CD-DCB16128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191659-FD4F-95FF-6D0C-3FABAEB77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4E3E1-7ABC-4258-9C44-062D25CA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3747D-DBAD-887D-1A52-E2A215782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FD20D-DD43-A3B0-DD22-F19B3300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13A3F-D1BC-A779-05BE-D82F1F3A7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5F8AF-89FC-84F0-053C-86DEE9ABC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9E4DD5-33DC-F617-9B9F-EDDBCD34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7F8536-1E42-5649-1D7B-55E1E22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66" t="35833" r="3437" b="55972"/>
          <a:stretch>
            <a:fillRect/>
          </a:stretch>
        </p:blipFill>
        <p:spPr>
          <a:xfrm>
            <a:off x="4153092" y="618116"/>
            <a:ext cx="3876675" cy="561975"/>
          </a:xfrm>
          <a:prstGeom prst="rect">
            <a:avLst/>
          </a:prstGeom>
        </p:spPr>
      </p:pic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8A7BA9-ABC6-11E7-462F-1D0F4EB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58" t="39382" r="3594" b="52500"/>
          <a:stretch>
            <a:fillRect/>
          </a:stretch>
        </p:blipFill>
        <p:spPr>
          <a:xfrm>
            <a:off x="4186524" y="1458095"/>
            <a:ext cx="3809810" cy="55674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82C2CD-51AE-8F8C-F1F2-B1B2E08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44" t="31043" r="5781" b="59445"/>
          <a:stretch>
            <a:fillRect/>
          </a:stretch>
        </p:blipFill>
        <p:spPr>
          <a:xfrm>
            <a:off x="4300729" y="2292839"/>
            <a:ext cx="3581400" cy="652342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41460D-D9F2-F0D5-8667-240D059E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750" t="69015" r="2578" b="15139"/>
          <a:stretch>
            <a:fillRect/>
          </a:stretch>
        </p:blipFill>
        <p:spPr>
          <a:xfrm>
            <a:off x="4042124" y="3223185"/>
            <a:ext cx="4105275" cy="108668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511DEE-5014-73F0-E5A7-CB68A5C6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718" t="41111" r="1016" b="48194"/>
          <a:stretch>
            <a:fillRect/>
          </a:stretch>
        </p:blipFill>
        <p:spPr>
          <a:xfrm>
            <a:off x="3823049" y="4587876"/>
            <a:ext cx="4543425" cy="733425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F1A35C-93D8-9469-91AC-C44F284F1C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563" t="42945" r="1171" b="41679"/>
          <a:stretch>
            <a:fillRect/>
          </a:stretch>
        </p:blipFill>
        <p:spPr>
          <a:xfrm>
            <a:off x="3823049" y="5561205"/>
            <a:ext cx="4543425" cy="105448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EA8C19C-6B53-0987-5B8D-0160946CB16D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DMs</a:t>
            </a:r>
          </a:p>
        </p:txBody>
      </p:sp>
    </p:spTree>
    <p:extLst>
      <p:ext uri="{BB962C8B-B14F-4D97-AF65-F5344CB8AC3E}">
        <p14:creationId xmlns:p14="http://schemas.microsoft.com/office/powerpoint/2010/main" val="291945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0C063-FFC1-8E19-ECD3-C5D212F7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2901E-8033-E62A-BD4C-9BDB034A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8C7E0-916A-DB75-B22C-91E421A2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6FF3C9-5A12-D392-4A18-4E8082D6D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E87C6-3C8E-B912-0C02-7A3E16D6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D5CD2-D0D4-83CC-993D-917FEA3A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E704E-41BB-F2EC-39A8-EF5FB0ADC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414C3B-6925-4D2B-D884-A00AC900D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3A7D0-C100-C675-045B-C655982C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54" t="37083" r="2421" b="53611"/>
          <a:stretch>
            <a:fillRect/>
          </a:stretch>
        </p:blipFill>
        <p:spPr>
          <a:xfrm>
            <a:off x="3919728" y="5195919"/>
            <a:ext cx="4343401" cy="63817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033C4-E481-9639-6747-DE990EF1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4" t="50000" r="9610" b="37361"/>
          <a:stretch>
            <a:fillRect/>
          </a:stretch>
        </p:blipFill>
        <p:spPr>
          <a:xfrm>
            <a:off x="4743828" y="1700175"/>
            <a:ext cx="2609851" cy="86677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80D97-11CF-5040-D15A-C22066FC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16" t="39444" r="4765" b="42361"/>
          <a:stretch>
            <a:fillRect/>
          </a:stretch>
        </p:blipFill>
        <p:spPr>
          <a:xfrm>
            <a:off x="4115177" y="2772176"/>
            <a:ext cx="3867151" cy="124777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5D8F2-F2DE-B71F-BD59-8784F243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60" t="34306" r="4141" b="54861"/>
          <a:stretch>
            <a:fillRect/>
          </a:stretch>
        </p:blipFill>
        <p:spPr>
          <a:xfrm>
            <a:off x="4110227" y="4236460"/>
            <a:ext cx="3962401" cy="74295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38631D1-1923-76B2-EC64-74E14A9573B2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Actuator Correction</a:t>
            </a:r>
          </a:p>
        </p:txBody>
      </p:sp>
    </p:spTree>
    <p:extLst>
      <p:ext uri="{BB962C8B-B14F-4D97-AF65-F5344CB8AC3E}">
        <p14:creationId xmlns:p14="http://schemas.microsoft.com/office/powerpoint/2010/main" val="258680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196F3-A3C6-2760-EB4D-6FF9ABFE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28F7BB-C398-7B6C-44ED-CF34A48A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FB725-189C-1123-081E-DECFF7A0F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73351-BCBF-AD44-3E79-65D855C43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2C5B0-B3C0-A265-F536-8AD05119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2EBA9-3249-B7A1-1A7F-0170421C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EA454-817B-8CBD-7A23-E2398FCA2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8098D9E-40C0-F2D5-DB9F-5CD060B9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0001A-262E-1C43-1E2B-B72C71845E6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HSM in Pupil Plane</a:t>
            </a:r>
          </a:p>
        </p:txBody>
      </p:sp>
      <p:pic>
        <p:nvPicPr>
          <p:cNvPr id="5" name="Picture 4" descr="A hexagon pattern with numbers and numbers">
            <a:extLst>
              <a:ext uri="{FF2B5EF4-FFF2-40B4-BE49-F238E27FC236}">
                <a16:creationId xmlns:a16="http://schemas.microsoft.com/office/drawing/2014/main" id="{A2AA7382-890A-0EDF-83C3-1CE61DDFB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51" y="1337093"/>
            <a:ext cx="6464821" cy="5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ACDDC-5DCC-C972-5371-6971A130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7DBAFC-F5C4-8550-5EB1-7FE1E5A84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AAA6C-E7BF-A446-7229-84F6B2CC5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CACC-26B4-C18D-CBE0-BE625087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5C4-30B0-222E-5E1B-E60D626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CF462D-04D4-6951-F986-FCF2B65D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1071D8-9276-C4F2-6A0D-25F769BE4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00C6D7-1C07-5270-A397-ECC1F7F01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D828F-E0B0-6006-A7CC-0AEE16F4A632}"/>
              </a:ext>
            </a:extLst>
          </p:cNvPr>
          <p:cNvSpPr txBox="1"/>
          <p:nvPr/>
        </p:nvSpPr>
        <p:spPr>
          <a:xfrm>
            <a:off x="986479" y="1693060"/>
            <a:ext cx="9461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Initial pupil plane WF (star + exoplanet)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/ 8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 Order Mask in FP1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Plane (apply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FP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648F6-4C66-D351-77CC-940947DB4307}"/>
              </a:ext>
            </a:extLst>
          </p:cNvPr>
          <p:cNvSpPr txBox="1"/>
          <p:nvPr/>
        </p:nvSpPr>
        <p:spPr>
          <a:xfrm>
            <a:off x="704849" y="629207"/>
            <a:ext cx="888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Defining the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Coronagraph</a:t>
            </a:r>
          </a:p>
        </p:txBody>
      </p:sp>
    </p:spTree>
    <p:extLst>
      <p:ext uri="{BB962C8B-B14F-4D97-AF65-F5344CB8AC3E}">
        <p14:creationId xmlns:p14="http://schemas.microsoft.com/office/powerpoint/2010/main" val="2795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39C1-5593-301C-5433-C76645F6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121C76-4C91-2FC3-2A7F-B7B9F92C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4E67-AB05-5E01-7244-840B05D4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3FA73E-0E42-C814-8DBF-30E874956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4161C-F5B9-83FC-04D0-7FF756396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D9F4F2-FE40-88D5-43B9-F06C78DE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6BA66-E59F-8F7E-C02A-65636EAC1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9A568A-8B3B-00C6-B153-6D275BE6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graph">
            <a:extLst>
              <a:ext uri="{FF2B5EF4-FFF2-40B4-BE49-F238E27FC236}">
                <a16:creationId xmlns:a16="http://schemas.microsoft.com/office/drawing/2014/main" id="{F0EE1071-2FC6-8DC6-8AAA-5B2DFD04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-9138" y="0"/>
            <a:ext cx="12201137" cy="545869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AE4958-04C2-B357-3C10-4C4C10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0" t="46806" r="2500" b="29583"/>
          <a:stretch>
            <a:fillRect/>
          </a:stretch>
        </p:blipFill>
        <p:spPr>
          <a:xfrm>
            <a:off x="9867504" y="5831844"/>
            <a:ext cx="233362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1B1DA-93B3-CFFF-70D6-3D0CC358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8C65D1-3F1F-8741-C415-8FD6F6B0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D759E-ECC9-4B32-0D00-62A3C64F2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3B73E-976C-B1AC-5A89-02FEF0941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27A96-CD13-E088-773D-350D8CE9A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AB3A-0E71-7137-0008-BA0AFF125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972F3A-21D5-1E31-F006-30A00E45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47934-87FB-31A7-594C-7013F0D2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hexagon pattern with red white and blue colors">
            <a:extLst>
              <a:ext uri="{FF2B5EF4-FFF2-40B4-BE49-F238E27FC236}">
                <a16:creationId xmlns:a16="http://schemas.microsoft.com/office/drawing/2014/main" id="{F06611C9-553B-098C-7790-E68038CF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2029018" y="-6497"/>
            <a:ext cx="8124825" cy="68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DEFBE-0384-AF6D-C438-A4840786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004A59-89DC-6682-918F-77810BEE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28AB4-96D9-8FD9-BFB2-1FDF50047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DF68C-D79F-CE2D-CAAB-4DCF039C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98139-57A1-2A2C-D6E6-987E0525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95E21-1C61-D0A2-9D13-E589CCEC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F5069-44D3-B42C-131E-B66288699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075C63-CFC7-1906-3D65-C79DAAE08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m_efc_gaussian_animation_final_manual">
            <a:hlinkClick r:id="" action="ppaction://media"/>
            <a:extLst>
              <a:ext uri="{FF2B5EF4-FFF2-40B4-BE49-F238E27FC236}">
                <a16:creationId xmlns:a16="http://schemas.microsoft.com/office/drawing/2014/main" id="{983DBC1A-A8F7-04C9-3A52-F719BFDAE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6A3AC-42C9-F635-7AF8-3C6AE2D5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2FD7C3-42D4-679B-87E8-DF990D9D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672E5-7407-CB79-A850-631DBDFEE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95C9B-8C45-73F2-FD1E-BDDC0F51C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00B06-0959-6B74-A531-F38590C6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CD74D-5BF7-9473-9867-67BC3F85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16FBE-E526-1D7D-B0C2-FFEE5492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B759F-D595-5472-FA18-F246AB08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5509E-78A3-09E8-5E77-58BB6446EDF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Continuous DM in Pupil Plane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61F0-1622-4EF6-F502-08F4B8B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46" t="19723" r="1827" b="6640"/>
          <a:stretch>
            <a:fillRect/>
          </a:stretch>
        </p:blipFill>
        <p:spPr>
          <a:xfrm>
            <a:off x="3953398" y="1580261"/>
            <a:ext cx="4282727" cy="50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A53DB-EE48-A015-255D-024884A8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C11C24-AAE9-1A84-5665-F5D6BAE3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9071-F6B8-EE77-B5F3-0F2C8C804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4E9A4-EA3E-1569-A8FA-542FF270B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255BE-15DB-74DC-B074-C1A2B9D6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3BCAB-B4E3-DCD2-4FB7-C92B19024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2CEC9-EEFE-2E0E-F3FC-A55890E1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4F8917-D996-8B50-A35F-41CD11A2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ACA4ED3-AAF2-99C9-CD39-5901DCB3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6" y="0"/>
            <a:ext cx="11924570" cy="685800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6F0CBA-CD46-290B-D5E1-8D73DA9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59" t="54028" r="2969" b="23333"/>
          <a:stretch>
            <a:fillRect/>
          </a:stretch>
        </p:blipFill>
        <p:spPr>
          <a:xfrm>
            <a:off x="1381125" y="309212"/>
            <a:ext cx="2437358" cy="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C40D4-112E-9DAE-F7B8-F08B1900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BEC3C3-063D-6EBD-BCBF-AB3E595D1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8DDEA-FC89-E041-0FD1-5CBD605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CE124-CF83-82BF-3AFF-1E73ECD08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5A4CDF-61CC-C422-265D-DD9AC447D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02B4B-ECF6-0872-2643-B882CF6F2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CB8925-8C28-2AB1-2EC1-CDB4B80D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C334D-9759-D21C-85EA-9026E1B2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ircular object with different colored shapes&#10;&#10;AI-generated content may be incorrect.">
            <a:extLst>
              <a:ext uri="{FF2B5EF4-FFF2-40B4-BE49-F238E27FC236}">
                <a16:creationId xmlns:a16="http://schemas.microsoft.com/office/drawing/2014/main" id="{90294351-45C3-004B-811D-02E5AC61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76" y="-8098"/>
            <a:ext cx="8202770" cy="6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97832-C123-2D83-3DE8-3CE82970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5DD5B7-B643-7385-5248-D15C6D21D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41865-D86E-643E-2900-F989DB0D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634F4-C492-4661-D1A8-60741564E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DD40A6-DEC2-57FC-B1C5-3CBCC81EC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D3237-46CA-1F22-C23D-F7EBACE32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3B549-6C37-9324-5953-16C52A7C3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A7E5D8-0BE8-604D-2B40-4088D1754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efc_loop_animation_dm_1">
            <a:hlinkClick r:id="" action="ppaction://media"/>
            <a:extLst>
              <a:ext uri="{FF2B5EF4-FFF2-40B4-BE49-F238E27FC236}">
                <a16:creationId xmlns:a16="http://schemas.microsoft.com/office/drawing/2014/main" id="{5F5820AB-215A-7D6A-81AD-92A98C4838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91640" y="3387"/>
            <a:ext cx="8807869" cy="68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F8510-08E6-5C75-086F-F0A7815E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CD7EB34-3381-0E4C-821D-BAD7350DD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2BC3D-18F4-FC28-B7D1-FFBE34A6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280C6-A560-37C8-BB72-3AA02D1B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C2CED-71BF-380A-52C6-00EDB697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C95E8-357F-0B65-A18D-B83B82959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F6687-35FB-CCEF-7144-ECC03AED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F78C18-1445-2975-5BE3-257BCF8E9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EC6F0-DEDE-B207-9108-8387942DD3AD}"/>
              </a:ext>
            </a:extLst>
          </p:cNvPr>
          <p:cNvSpPr txBox="1"/>
          <p:nvPr/>
        </p:nvSpPr>
        <p:spPr>
          <a:xfrm>
            <a:off x="761999" y="130436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 Continuous DM in Pupil Plane + 1 Continuous DM in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Plane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1E9BF10-8B2C-1F43-7FE8-A7B2F256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875" t="16805" r="3437" b="12640"/>
          <a:stretch>
            <a:fillRect/>
          </a:stretch>
        </p:blipFill>
        <p:spPr>
          <a:xfrm>
            <a:off x="3976881" y="1791589"/>
            <a:ext cx="4229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1EA32-95AF-5A6E-F49C-D93E8FE9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435120-FDB9-CCE1-3C77-3F7A2410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90CF4-12B7-5375-6096-CDBB7FAD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E1419-1AD4-0167-1C6A-5F26F696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BC682-7EAE-FD9E-835D-5C2E070B3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1402E-B63F-0BDD-7559-FB6AF6CF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47D9E7-C85A-A717-A7EF-BC99A25BF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2FF504-FC6C-116E-D0B5-5E765DD5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graph and a diagram of a graph">
            <a:extLst>
              <a:ext uri="{FF2B5EF4-FFF2-40B4-BE49-F238E27FC236}">
                <a16:creationId xmlns:a16="http://schemas.microsoft.com/office/drawing/2014/main" id="{C0DE48BA-6FE5-3E8C-6831-E9F9373A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4" cy="5375462"/>
          </a:xfrm>
          <a:prstGeom prst="rect">
            <a:avLst/>
          </a:prstGeom>
        </p:spPr>
      </p:pic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44A7DF3F-42E7-107B-2726-124E5937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28" t="57639" r="1797" b="20834"/>
          <a:stretch>
            <a:fillRect/>
          </a:stretch>
        </p:blipFill>
        <p:spPr>
          <a:xfrm>
            <a:off x="9400779" y="5789689"/>
            <a:ext cx="2800350" cy="10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8DA59-C8FB-6E77-1C17-CF49A8C9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E5382-F862-2881-9811-7AE4B102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E17E4-3AB3-43B4-F018-81F1B4ACB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AD36C-B2BC-B51B-7A77-BA43F618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0864-96E1-34D9-37C5-F66E1C58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C9273-86ED-92D8-EBE9-ABEBB7F7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F18C2-5128-19F4-A091-113F858F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BC8A72-81F3-F287-0F8E-F171884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brain scan">
            <a:extLst>
              <a:ext uri="{FF2B5EF4-FFF2-40B4-BE49-F238E27FC236}">
                <a16:creationId xmlns:a16="http://schemas.microsoft.com/office/drawing/2014/main" id="{DEE133AB-ACF0-6440-F875-450CAAAB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0" y="561140"/>
            <a:ext cx="12191999" cy="5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lens">
            <a:extLst>
              <a:ext uri="{FF2B5EF4-FFF2-40B4-BE49-F238E27FC236}">
                <a16:creationId xmlns:a16="http://schemas.microsoft.com/office/drawing/2014/main" id="{507C7BA8-EC63-8EDB-AE1F-1433522E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62"/>
            <a:ext cx="12201137" cy="5833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B551A-61EA-FD3E-5E89-029AE4A0C787}"/>
              </a:ext>
            </a:extLst>
          </p:cNvPr>
          <p:cNvSpPr/>
          <p:nvPr/>
        </p:nvSpPr>
        <p:spPr>
          <a:xfrm>
            <a:off x="476251" y="1416069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4F9EB-540E-3E7A-A68D-3DCD21994CA3}"/>
              </a:ext>
            </a:extLst>
          </p:cNvPr>
          <p:cNvSpPr/>
          <p:nvPr/>
        </p:nvSpPr>
        <p:spPr>
          <a:xfrm>
            <a:off x="8133208" y="1416069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2</a:t>
            </a:r>
          </a:p>
        </p:txBody>
      </p:sp>
    </p:spTree>
    <p:extLst>
      <p:ext uri="{BB962C8B-B14F-4D97-AF65-F5344CB8AC3E}">
        <p14:creationId xmlns:p14="http://schemas.microsoft.com/office/powerpoint/2010/main" val="326075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7C28E-8F57-53AE-FF36-B763C152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A9E844-615F-0B87-4CE5-5DC9EA7D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AEE09-E093-D3C0-17F3-E8C4C43DC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674DBE-19A0-74C1-D6C2-AAFE735B5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06258-2468-4921-0839-050D30BD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29CA8-92AD-ADC7-F7D1-F05EA2E4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D95A1-60EA-A5BF-34E6-5E482BD7D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CE84AF-6456-4B43-02A3-D878C741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efc_loop_animation_dm_1_dm_2">
            <a:hlinkClick r:id="" action="ppaction://media"/>
            <a:extLst>
              <a:ext uri="{FF2B5EF4-FFF2-40B4-BE49-F238E27FC236}">
                <a16:creationId xmlns:a16="http://schemas.microsoft.com/office/drawing/2014/main" id="{8A123B4C-98EE-6201-FFB2-F770721E4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7286" y="0"/>
            <a:ext cx="88174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661CC-70EA-8DD9-E623-C5994903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F1F564-6CD6-8B0C-7F9F-4CCF76AF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3B7D-37C0-E250-79F7-B8719749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F190B-BAA7-7217-5527-98832012D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0C1B-49E9-A9D5-E18E-4690BDA9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48E2C-67A1-DD00-C220-3C195ECC5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9D792-62DF-834E-443A-58C8C108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2D3976-299D-4D5E-48F6-CCE8B9566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8B87E-726A-A552-2C6C-73A836DC0AC3}"/>
              </a:ext>
            </a:extLst>
          </p:cNvPr>
          <p:cNvSpPr txBox="1"/>
          <p:nvPr/>
        </p:nvSpPr>
        <p:spPr>
          <a:xfrm>
            <a:off x="986479" y="1693060"/>
            <a:ext cx="94616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Planet-To-Star Contrast = 10^-14 to 10^-12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 Offset (FP): 15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Width (FP): 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 Diameter / Pupil Diameter =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C113A-47E4-572C-1AA5-502DDE0E25C4}"/>
              </a:ext>
            </a:extLst>
          </p:cNvPr>
          <p:cNvSpPr txBox="1"/>
          <p:nvPr/>
        </p:nvSpPr>
        <p:spPr>
          <a:xfrm>
            <a:off x="704849" y="629207"/>
            <a:ext cx="1010335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Initial Parameters (No DMs / Aberrations)</a:t>
            </a:r>
          </a:p>
        </p:txBody>
      </p:sp>
      <p:pic>
        <p:nvPicPr>
          <p:cNvPr id="5" name="Picture 4" descr="A computer screen with a computer screen and a computer screen&#10;&#10;AI-generated content may be incorrect.">
            <a:extLst>
              <a:ext uri="{FF2B5EF4-FFF2-40B4-BE49-F238E27FC236}">
                <a16:creationId xmlns:a16="http://schemas.microsoft.com/office/drawing/2014/main" id="{36F73EDC-C11E-B876-3930-85A23FD6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50" t="31043" r="3984" b="57500"/>
          <a:stretch>
            <a:fillRect/>
          </a:stretch>
        </p:blipFill>
        <p:spPr>
          <a:xfrm>
            <a:off x="986479" y="4389298"/>
            <a:ext cx="3933825" cy="7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black and white circle">
            <a:extLst>
              <a:ext uri="{FF2B5EF4-FFF2-40B4-BE49-F238E27FC236}">
                <a16:creationId xmlns:a16="http://schemas.microsoft.com/office/drawing/2014/main" id="{C6336E45-A444-F4F4-2F9A-9A8BD05C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45" y="-7081"/>
            <a:ext cx="8073632" cy="68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and blue circles">
            <a:extLst>
              <a:ext uri="{FF2B5EF4-FFF2-40B4-BE49-F238E27FC236}">
                <a16:creationId xmlns:a16="http://schemas.microsoft.com/office/drawing/2014/main" id="{8E8E14DA-2F42-89E8-0794-F86E5659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14" y="-6075"/>
            <a:ext cx="8316495" cy="68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D2C25-6BFC-F256-EDD9-28C13CD2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331D4F-561B-3148-1029-2615F32CC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30254-1983-959B-8E63-E1C0F6381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B2B539-1CCC-5984-7825-10AF6432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D6E2F8-3D02-9721-0053-952D34D36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E6E34-E7C1-E413-A1A1-A478A8AA7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B8618-F3DF-948C-66BF-81B7E27CF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CBDE04-3944-356D-14A7-8A6726412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of a graph">
            <a:extLst>
              <a:ext uri="{FF2B5EF4-FFF2-40B4-BE49-F238E27FC236}">
                <a16:creationId xmlns:a16="http://schemas.microsoft.com/office/drawing/2014/main" id="{B6430FDD-99A9-3BAE-CE17-723ABEDE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69" y="-7143"/>
            <a:ext cx="9153524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386A0-3BA6-C1C1-69FC-0F57F807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F4E6BB-014E-8B4C-41FA-A71B11FF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7CD2D-BBD2-CEA9-0BA7-62A46684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2A79C-F97F-AEE6-A6AB-7EA269C6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771AC-D368-2540-266D-2EC185F2E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ACCDE-8779-0C57-12BF-AC93702F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DB8B0-EEFC-B6E2-E731-F678977E9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6208E7-08BE-3EA3-9527-2BDE2F1D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B16481-A8B3-0C51-37A7-0DF879F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91" y="0"/>
            <a:ext cx="828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4BD11-94B0-C3B1-52BF-53FA4E31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8E09FB-5E17-5F5B-4445-39B8069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F7003-B8DB-C470-13DD-A034BBA0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7F933-8485-E3ED-AC89-8578E04B9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6E578-E290-9687-EAAA-C9A7AEA55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8C6DA-78CF-7E38-ADAE-868170F1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9B907-5C08-A4C2-2C18-2A9AE4520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28C684-61AE-923F-2417-4CDE1C1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with a purple circle">
            <a:extLst>
              <a:ext uri="{FF2B5EF4-FFF2-40B4-BE49-F238E27FC236}">
                <a16:creationId xmlns:a16="http://schemas.microsoft.com/office/drawing/2014/main" id="{3CB4B769-BF0B-C5D7-6C39-03121A9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8" y="0"/>
            <a:ext cx="8491041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3528</TotalTime>
  <Words>169</Words>
  <Application>Microsoft Office PowerPoint</Application>
  <PresentationFormat>Widescreen</PresentationFormat>
  <Paragraphs>28</Paragraphs>
  <Slides>30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Lyot Coronagraph and DM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Leonello Castro Cillis</dc:creator>
  <cp:lastModifiedBy>Leonello Castro Cillis</cp:lastModifiedBy>
  <cp:revision>1</cp:revision>
  <dcterms:created xsi:type="dcterms:W3CDTF">2025-11-26T23:53:36Z</dcterms:created>
  <dcterms:modified xsi:type="dcterms:W3CDTF">2025-12-09T17:46:30Z</dcterms:modified>
</cp:coreProperties>
</file>